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FE1E8-27EC-EB28-95A4-8835823B9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9F446D-1EAE-B4EB-E5D1-B83DB2074D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D5028-0B34-F55B-CEA7-F3C6CC67C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6A617-7983-1B7F-E1F5-9406C4FE6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DD1EC-3F7B-DC19-9154-2CFBEAD50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50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103DA-732D-EB22-35CA-53B61013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EA2A7-E14F-3668-1E87-71E396B49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8AB0C-BC51-6F30-4664-91E964106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5DE45-9AE4-C48C-67C1-E86F3804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AC69C-7C6D-E17A-1DB7-80306BE12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02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80FAA-D412-22BB-4742-6B5384423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4D1F2-33DD-772A-8574-7D052BB7B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96095-78BA-F599-ADA6-D5C7AAA39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DD332-70EB-089C-0B09-2D2FF4DA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F148B-CED2-090A-5737-5F84FC101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95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C22EF-65D7-8F8C-9B57-507F10886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30D6F-EC2B-E9E4-47B3-4CE0D49CD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0CF6EF-944A-8295-11C9-3305859FEC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4EC59C-87C7-5D15-5FAB-6073CE2FB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07BD1-9C44-19FD-CB27-FEF83F38E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46F241-270E-5BA7-C3F7-0ACC1DF6C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87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95B1C-CC1D-84C9-FC5A-7A9D514D0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427B1-1774-4E3C-487D-263F236BC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142F81-5DDF-B3A1-38F7-E1AC0D6FBB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5E7FB1-EB77-0F86-C53A-8E2432A24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4F6CA6-5C43-3522-F1C1-FAD1BD37BB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ABE770-F5C4-0996-DB9C-1CC532A8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B0B738-ECBA-A89C-9044-60603FACF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A4F2DB-5341-593B-F96D-69A4F4259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0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654D-8689-D749-026F-B36CACD57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E20193-3E89-06ED-58A1-5A7332315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D7E09B-CEFB-2501-88D7-7F1DA3791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7E035A-DA09-8BE2-EC54-CCB435618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360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5B22BC-6E55-EDD6-F2B9-26A41C004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58C6D1-2363-C637-F2BC-3966640C8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1E2EB-0178-5841-0EC8-4CBCF064D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80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CDB02-9ABD-AA2A-8DD3-B79EBC852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49E2B-E0D7-BBF2-9146-6BEF39974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69489-D43B-DADC-A5A0-1590BD3F6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84637B-4687-75B4-200F-96B97B261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78C10-13EC-CD8A-3791-AF4A33138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60D75A-CBAD-896B-21A8-4622ADAB5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59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B916-34D3-EEAA-7004-542E38524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C06932-2E34-C94C-F0E5-D2ACF8D59D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647DE-D9C5-4309-11AA-2C5796EBF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D3EB1-500C-ABC1-B52C-F7DF22938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80BD2-6319-82D8-0989-CAB087112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3E9DC4-7B99-7B34-5283-1EEB74FE3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83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F73EB-86F6-BECD-2237-96DC38DBA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C9B9C7-1D8A-E668-737E-8FC8B880A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91EF5-754E-6122-117D-A7B53EB33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DB7BF-21FC-ABFA-B565-426D7095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5B729-DDDA-9E93-704A-B6D4E5AC2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0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969917-B9C1-43E9-ED4D-DDE3AB253C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6C5410-F9A1-CBF8-92B3-685413D85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4A063-BB32-0B4E-F90C-1BC9D314E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07405-B368-9377-19CD-A7D01097F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2F258-85BE-84F6-88E8-41EB75E5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7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362F77-870D-CB12-10EF-34F6FD277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B446C-7DB0-E841-7514-877BAC123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C8666-E25C-A633-4643-94719476AD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31231-360A-564C-B071-ADDE62B081B0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30EA9-95A1-3C02-D972-3523DE444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18E1D-5496-E5E8-9424-E7F65B2D7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EBB5B-2E1C-0D44-8CFA-FB132085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49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0FE5BC-D2FC-4145-1513-CB1696ED0EF1}"/>
              </a:ext>
            </a:extLst>
          </p:cNvPr>
          <p:cNvCxnSpPr/>
          <p:nvPr/>
        </p:nvCxnSpPr>
        <p:spPr>
          <a:xfrm>
            <a:off x="84083" y="2060028"/>
            <a:ext cx="1210791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8E077ED-84F5-D3A0-A9FA-9C3CFDFC9CF8}"/>
              </a:ext>
            </a:extLst>
          </p:cNvPr>
          <p:cNvCxnSpPr/>
          <p:nvPr/>
        </p:nvCxnSpPr>
        <p:spPr>
          <a:xfrm>
            <a:off x="42041" y="4776952"/>
            <a:ext cx="1210791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9DD8ABD-8D16-277A-CE12-8A97CD793589}"/>
              </a:ext>
            </a:extLst>
          </p:cNvPr>
          <p:cNvSpPr txBox="1"/>
          <p:nvPr/>
        </p:nvSpPr>
        <p:spPr>
          <a:xfrm>
            <a:off x="98422" y="209200"/>
            <a:ext cx="1961457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Customer Persona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76A80A-4DBE-8858-CBFB-14B7B6AC2E1F}"/>
              </a:ext>
            </a:extLst>
          </p:cNvPr>
          <p:cNvSpPr txBox="1"/>
          <p:nvPr/>
        </p:nvSpPr>
        <p:spPr>
          <a:xfrm>
            <a:off x="1445733" y="833093"/>
            <a:ext cx="1405402" cy="338554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User activity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14C747-5BB4-02B0-1D6F-CBED681215FC}"/>
              </a:ext>
            </a:extLst>
          </p:cNvPr>
          <p:cNvSpPr txBox="1"/>
          <p:nvPr/>
        </p:nvSpPr>
        <p:spPr>
          <a:xfrm>
            <a:off x="5873571" y="833092"/>
            <a:ext cx="1405402" cy="338554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User activity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8BD80B-8ABF-7B15-CEC5-05EF1B3B0802}"/>
              </a:ext>
            </a:extLst>
          </p:cNvPr>
          <p:cNvSpPr txBox="1"/>
          <p:nvPr/>
        </p:nvSpPr>
        <p:spPr>
          <a:xfrm>
            <a:off x="10301409" y="833092"/>
            <a:ext cx="1405402" cy="338554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User activity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5551E-6BBD-CEE8-013A-8FDB1D07E832}"/>
              </a:ext>
            </a:extLst>
          </p:cNvPr>
          <p:cNvSpPr txBox="1"/>
          <p:nvPr/>
        </p:nvSpPr>
        <p:spPr>
          <a:xfrm>
            <a:off x="1425137" y="1506468"/>
            <a:ext cx="1156564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task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A17191-450E-2E3D-7270-7FCCEF8FCD0B}"/>
              </a:ext>
            </a:extLst>
          </p:cNvPr>
          <p:cNvSpPr txBox="1"/>
          <p:nvPr/>
        </p:nvSpPr>
        <p:spPr>
          <a:xfrm>
            <a:off x="2851135" y="1506468"/>
            <a:ext cx="1156564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task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9BAD7E-4539-F8E9-72E5-4A17A89767A5}"/>
              </a:ext>
            </a:extLst>
          </p:cNvPr>
          <p:cNvSpPr txBox="1"/>
          <p:nvPr/>
        </p:nvSpPr>
        <p:spPr>
          <a:xfrm>
            <a:off x="4277133" y="1506468"/>
            <a:ext cx="1156564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task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1D2A76-4964-F21A-5E19-F887CC46E942}"/>
              </a:ext>
            </a:extLst>
          </p:cNvPr>
          <p:cNvSpPr txBox="1"/>
          <p:nvPr/>
        </p:nvSpPr>
        <p:spPr>
          <a:xfrm>
            <a:off x="5837848" y="1506467"/>
            <a:ext cx="1156564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task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9968CF-9D8C-F9D3-7375-37263D17C164}"/>
              </a:ext>
            </a:extLst>
          </p:cNvPr>
          <p:cNvSpPr txBox="1"/>
          <p:nvPr/>
        </p:nvSpPr>
        <p:spPr>
          <a:xfrm>
            <a:off x="7205012" y="1506466"/>
            <a:ext cx="1156564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task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C537A1-4325-8D86-7ADE-44639D1BFAC9}"/>
              </a:ext>
            </a:extLst>
          </p:cNvPr>
          <p:cNvSpPr txBox="1"/>
          <p:nvPr/>
        </p:nvSpPr>
        <p:spPr>
          <a:xfrm>
            <a:off x="8631010" y="1515066"/>
            <a:ext cx="1156564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task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09FF10-3AE1-75F2-C7B6-CC76795F9F8D}"/>
              </a:ext>
            </a:extLst>
          </p:cNvPr>
          <p:cNvSpPr txBox="1"/>
          <p:nvPr/>
        </p:nvSpPr>
        <p:spPr>
          <a:xfrm>
            <a:off x="10292455" y="1500829"/>
            <a:ext cx="1156564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task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807C4C-0D31-C647-2A5F-93FE253E6745}"/>
              </a:ext>
            </a:extLst>
          </p:cNvPr>
          <p:cNvSpPr txBox="1"/>
          <p:nvPr/>
        </p:nvSpPr>
        <p:spPr>
          <a:xfrm>
            <a:off x="1425137" y="5128309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4B9FEB-61A4-9157-BBEE-D9821E30F802}"/>
              </a:ext>
            </a:extLst>
          </p:cNvPr>
          <p:cNvSpPr txBox="1"/>
          <p:nvPr/>
        </p:nvSpPr>
        <p:spPr>
          <a:xfrm>
            <a:off x="1450279" y="2614504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D1CCF4-3463-C581-B938-C4C872BB1C34}"/>
              </a:ext>
            </a:extLst>
          </p:cNvPr>
          <p:cNvSpPr txBox="1"/>
          <p:nvPr/>
        </p:nvSpPr>
        <p:spPr>
          <a:xfrm>
            <a:off x="1602679" y="2766904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691B73-DEEE-02EC-2DEA-A426A44FF0D4}"/>
              </a:ext>
            </a:extLst>
          </p:cNvPr>
          <p:cNvSpPr txBox="1"/>
          <p:nvPr/>
        </p:nvSpPr>
        <p:spPr>
          <a:xfrm>
            <a:off x="1755079" y="2919304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E2670D-8B85-F0BC-8FFF-20F1C8A8C005}"/>
              </a:ext>
            </a:extLst>
          </p:cNvPr>
          <p:cNvSpPr txBox="1"/>
          <p:nvPr/>
        </p:nvSpPr>
        <p:spPr>
          <a:xfrm>
            <a:off x="1907479" y="3071704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AD72ED-B464-D939-DC25-A930ACCD8907}"/>
              </a:ext>
            </a:extLst>
          </p:cNvPr>
          <p:cNvSpPr txBox="1"/>
          <p:nvPr/>
        </p:nvSpPr>
        <p:spPr>
          <a:xfrm>
            <a:off x="2059879" y="3224104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BCC408-7EAA-406D-031A-26906AE6BBCC}"/>
              </a:ext>
            </a:extLst>
          </p:cNvPr>
          <p:cNvSpPr txBox="1"/>
          <p:nvPr/>
        </p:nvSpPr>
        <p:spPr>
          <a:xfrm>
            <a:off x="2212279" y="3376504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62E741-9CC3-1F60-F2DF-0BE14B31BA72}"/>
              </a:ext>
            </a:extLst>
          </p:cNvPr>
          <p:cNvSpPr txBox="1"/>
          <p:nvPr/>
        </p:nvSpPr>
        <p:spPr>
          <a:xfrm>
            <a:off x="2390207" y="3627572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FF9041-8819-0358-0AF7-460E396A0379}"/>
              </a:ext>
            </a:extLst>
          </p:cNvPr>
          <p:cNvSpPr txBox="1"/>
          <p:nvPr/>
        </p:nvSpPr>
        <p:spPr>
          <a:xfrm>
            <a:off x="2572399" y="3893352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016E8AD-8279-F408-D885-92527AAAE6EA}"/>
              </a:ext>
            </a:extLst>
          </p:cNvPr>
          <p:cNvSpPr txBox="1"/>
          <p:nvPr/>
        </p:nvSpPr>
        <p:spPr>
          <a:xfrm>
            <a:off x="3529053" y="2769555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51D683-C1F0-229C-2EA6-88FA2FCA098F}"/>
              </a:ext>
            </a:extLst>
          </p:cNvPr>
          <p:cNvSpPr txBox="1"/>
          <p:nvPr/>
        </p:nvSpPr>
        <p:spPr>
          <a:xfrm>
            <a:off x="3681453" y="2921955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BBCE5DF-7908-BCC5-D3FB-C4A449E09DAE}"/>
              </a:ext>
            </a:extLst>
          </p:cNvPr>
          <p:cNvSpPr txBox="1"/>
          <p:nvPr/>
        </p:nvSpPr>
        <p:spPr>
          <a:xfrm>
            <a:off x="3833853" y="3074355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5ECEB13-B12B-7C34-307C-35F807D0640B}"/>
              </a:ext>
            </a:extLst>
          </p:cNvPr>
          <p:cNvSpPr txBox="1"/>
          <p:nvPr/>
        </p:nvSpPr>
        <p:spPr>
          <a:xfrm>
            <a:off x="3986253" y="3226755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5F29A5-AE42-6C0A-BB34-E3E367E7688B}"/>
              </a:ext>
            </a:extLst>
          </p:cNvPr>
          <p:cNvSpPr txBox="1"/>
          <p:nvPr/>
        </p:nvSpPr>
        <p:spPr>
          <a:xfrm>
            <a:off x="4138653" y="3379155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C3100E-FB0E-1CD3-92B4-8EB353596FBB}"/>
              </a:ext>
            </a:extLst>
          </p:cNvPr>
          <p:cNvSpPr txBox="1"/>
          <p:nvPr/>
        </p:nvSpPr>
        <p:spPr>
          <a:xfrm>
            <a:off x="4303971" y="3605685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F8CCD4-A680-4FAC-6DF3-F92083907537}"/>
              </a:ext>
            </a:extLst>
          </p:cNvPr>
          <p:cNvSpPr txBox="1"/>
          <p:nvPr/>
        </p:nvSpPr>
        <p:spPr>
          <a:xfrm>
            <a:off x="4465714" y="3832215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137A362-0EAB-732C-BBBC-31EDD2484299}"/>
              </a:ext>
            </a:extLst>
          </p:cNvPr>
          <p:cNvSpPr txBox="1"/>
          <p:nvPr/>
        </p:nvSpPr>
        <p:spPr>
          <a:xfrm>
            <a:off x="5600017" y="27639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7795E41-DD93-5BBA-E1E8-67CC666DE3B6}"/>
              </a:ext>
            </a:extLst>
          </p:cNvPr>
          <p:cNvSpPr txBox="1"/>
          <p:nvPr/>
        </p:nvSpPr>
        <p:spPr>
          <a:xfrm>
            <a:off x="5752417" y="29163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F1B467-36CB-7657-B90E-1845F1CCDE20}"/>
              </a:ext>
            </a:extLst>
          </p:cNvPr>
          <p:cNvSpPr txBox="1"/>
          <p:nvPr/>
        </p:nvSpPr>
        <p:spPr>
          <a:xfrm>
            <a:off x="5904817" y="30687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EA7D03D-346B-F1EA-18DB-F18A9D46A9A2}"/>
              </a:ext>
            </a:extLst>
          </p:cNvPr>
          <p:cNvSpPr txBox="1"/>
          <p:nvPr/>
        </p:nvSpPr>
        <p:spPr>
          <a:xfrm>
            <a:off x="6057217" y="32211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69948EA-6178-F639-E5E4-71F1A3543F91}"/>
              </a:ext>
            </a:extLst>
          </p:cNvPr>
          <p:cNvSpPr txBox="1"/>
          <p:nvPr/>
        </p:nvSpPr>
        <p:spPr>
          <a:xfrm>
            <a:off x="6209617" y="33735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4FB075B-CF26-DBA9-E5AF-982632A7FE23}"/>
              </a:ext>
            </a:extLst>
          </p:cNvPr>
          <p:cNvSpPr txBox="1"/>
          <p:nvPr/>
        </p:nvSpPr>
        <p:spPr>
          <a:xfrm>
            <a:off x="6371360" y="3586024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92CCB81-CF9C-28E9-D017-8F201BE74243}"/>
              </a:ext>
            </a:extLst>
          </p:cNvPr>
          <p:cNvSpPr txBox="1"/>
          <p:nvPr/>
        </p:nvSpPr>
        <p:spPr>
          <a:xfrm>
            <a:off x="6523760" y="3776993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A154F8C-F4FD-063B-0EF1-BF74AB4E7979}"/>
              </a:ext>
            </a:extLst>
          </p:cNvPr>
          <p:cNvSpPr txBox="1"/>
          <p:nvPr/>
        </p:nvSpPr>
        <p:spPr>
          <a:xfrm>
            <a:off x="7505663" y="276095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68B5F58-017A-1121-DD91-355B1F01FDA8}"/>
              </a:ext>
            </a:extLst>
          </p:cNvPr>
          <p:cNvSpPr txBox="1"/>
          <p:nvPr/>
        </p:nvSpPr>
        <p:spPr>
          <a:xfrm>
            <a:off x="7658063" y="291335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190BCCC-4BA9-488C-09D9-B0816B8E53A4}"/>
              </a:ext>
            </a:extLst>
          </p:cNvPr>
          <p:cNvSpPr txBox="1"/>
          <p:nvPr/>
        </p:nvSpPr>
        <p:spPr>
          <a:xfrm>
            <a:off x="7810463" y="306575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A87A81-C496-7EAD-D7F8-486E93273CC7}"/>
              </a:ext>
            </a:extLst>
          </p:cNvPr>
          <p:cNvSpPr txBox="1"/>
          <p:nvPr/>
        </p:nvSpPr>
        <p:spPr>
          <a:xfrm>
            <a:off x="7962863" y="321815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102BE96-AE77-D046-475F-E1E108020DBE}"/>
              </a:ext>
            </a:extLst>
          </p:cNvPr>
          <p:cNvSpPr txBox="1"/>
          <p:nvPr/>
        </p:nvSpPr>
        <p:spPr>
          <a:xfrm>
            <a:off x="8115263" y="337055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EF65D24-1F83-8F30-27D6-A28A112E66E4}"/>
              </a:ext>
            </a:extLst>
          </p:cNvPr>
          <p:cNvSpPr txBox="1"/>
          <p:nvPr/>
        </p:nvSpPr>
        <p:spPr>
          <a:xfrm>
            <a:off x="8267663" y="352295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8D57970-C10A-56D1-C63E-9B1004776B7D}"/>
              </a:ext>
            </a:extLst>
          </p:cNvPr>
          <p:cNvSpPr txBox="1"/>
          <p:nvPr/>
        </p:nvSpPr>
        <p:spPr>
          <a:xfrm>
            <a:off x="8432393" y="3744512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C4B3099-A14D-B935-F462-2682E82839E5}"/>
              </a:ext>
            </a:extLst>
          </p:cNvPr>
          <p:cNvSpPr txBox="1"/>
          <p:nvPr/>
        </p:nvSpPr>
        <p:spPr>
          <a:xfrm>
            <a:off x="9358536" y="27744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C67A6CD-768F-2C68-0322-7FCB613C8CAA}"/>
              </a:ext>
            </a:extLst>
          </p:cNvPr>
          <p:cNvSpPr txBox="1"/>
          <p:nvPr/>
        </p:nvSpPr>
        <p:spPr>
          <a:xfrm>
            <a:off x="9510936" y="29268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D2CA8E6-EE0A-4591-FA18-C612BBB7F207}"/>
              </a:ext>
            </a:extLst>
          </p:cNvPr>
          <p:cNvSpPr txBox="1"/>
          <p:nvPr/>
        </p:nvSpPr>
        <p:spPr>
          <a:xfrm>
            <a:off x="9663336" y="30792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0BB5A0B-BC09-C33A-FED5-E3A9075CFCA6}"/>
              </a:ext>
            </a:extLst>
          </p:cNvPr>
          <p:cNvSpPr txBox="1"/>
          <p:nvPr/>
        </p:nvSpPr>
        <p:spPr>
          <a:xfrm>
            <a:off x="9815736" y="32316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788DF3F-A05C-15E0-17DC-92A64DE8B170}"/>
              </a:ext>
            </a:extLst>
          </p:cNvPr>
          <p:cNvSpPr txBox="1"/>
          <p:nvPr/>
        </p:nvSpPr>
        <p:spPr>
          <a:xfrm>
            <a:off x="9968136" y="33840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3CE07C1-53C4-DFB3-10E1-4B652D39350B}"/>
              </a:ext>
            </a:extLst>
          </p:cNvPr>
          <p:cNvSpPr txBox="1"/>
          <p:nvPr/>
        </p:nvSpPr>
        <p:spPr>
          <a:xfrm>
            <a:off x="10120536" y="35364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5126F62-9483-CD3E-D772-E3EF1FA22445}"/>
              </a:ext>
            </a:extLst>
          </p:cNvPr>
          <p:cNvSpPr txBox="1"/>
          <p:nvPr/>
        </p:nvSpPr>
        <p:spPr>
          <a:xfrm>
            <a:off x="10270522" y="3739463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64B0476-16A7-436D-4224-826AA0D4C16B}"/>
              </a:ext>
            </a:extLst>
          </p:cNvPr>
          <p:cNvSpPr txBox="1"/>
          <p:nvPr/>
        </p:nvSpPr>
        <p:spPr>
          <a:xfrm>
            <a:off x="1577537" y="5280709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4D8EF4D-4540-9900-EBD5-9A2438C189E7}"/>
              </a:ext>
            </a:extLst>
          </p:cNvPr>
          <p:cNvSpPr txBox="1"/>
          <p:nvPr/>
        </p:nvSpPr>
        <p:spPr>
          <a:xfrm>
            <a:off x="1729937" y="5433109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D8168A-02FD-5C90-BC8C-8D1FBC5CF512}"/>
              </a:ext>
            </a:extLst>
          </p:cNvPr>
          <p:cNvSpPr txBox="1"/>
          <p:nvPr/>
        </p:nvSpPr>
        <p:spPr>
          <a:xfrm>
            <a:off x="1882337" y="5585509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9807C4E-78C0-01BD-FEA3-18D0D40F0946}"/>
              </a:ext>
            </a:extLst>
          </p:cNvPr>
          <p:cNvSpPr txBox="1"/>
          <p:nvPr/>
        </p:nvSpPr>
        <p:spPr>
          <a:xfrm>
            <a:off x="2034737" y="5737909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7380B01-2533-2F8E-2820-A14EBA81A98E}"/>
              </a:ext>
            </a:extLst>
          </p:cNvPr>
          <p:cNvSpPr txBox="1"/>
          <p:nvPr/>
        </p:nvSpPr>
        <p:spPr>
          <a:xfrm>
            <a:off x="2187137" y="5890309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7E4FDD9-0A45-0468-BAFD-2E010FF6CF79}"/>
              </a:ext>
            </a:extLst>
          </p:cNvPr>
          <p:cNvSpPr txBox="1"/>
          <p:nvPr/>
        </p:nvSpPr>
        <p:spPr>
          <a:xfrm>
            <a:off x="2339537" y="6042709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E1FA681-BAB9-5D3F-87E3-1401A96EF6D1}"/>
              </a:ext>
            </a:extLst>
          </p:cNvPr>
          <p:cNvSpPr txBox="1"/>
          <p:nvPr/>
        </p:nvSpPr>
        <p:spPr>
          <a:xfrm>
            <a:off x="2491937" y="6195109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6CF466E-AC05-57D5-3CE1-575DB3CA7431}"/>
              </a:ext>
            </a:extLst>
          </p:cNvPr>
          <p:cNvSpPr txBox="1"/>
          <p:nvPr/>
        </p:nvSpPr>
        <p:spPr>
          <a:xfrm>
            <a:off x="2644337" y="6347509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20E0F1F-271A-C864-7E47-488F129DE890}"/>
              </a:ext>
            </a:extLst>
          </p:cNvPr>
          <p:cNvSpPr txBox="1"/>
          <p:nvPr/>
        </p:nvSpPr>
        <p:spPr>
          <a:xfrm>
            <a:off x="2796737" y="6499909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7FDB66C-E2B4-EF1F-BDD5-6B0B0AD2DE7D}"/>
              </a:ext>
            </a:extLst>
          </p:cNvPr>
          <p:cNvSpPr txBox="1"/>
          <p:nvPr/>
        </p:nvSpPr>
        <p:spPr>
          <a:xfrm>
            <a:off x="3953301" y="53748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1ECD6A2-72F2-8623-7FD5-36EE4A872A6D}"/>
              </a:ext>
            </a:extLst>
          </p:cNvPr>
          <p:cNvSpPr txBox="1"/>
          <p:nvPr/>
        </p:nvSpPr>
        <p:spPr>
          <a:xfrm>
            <a:off x="4105701" y="55272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01A0E1D-7763-7126-2409-D023C5EB7D06}"/>
              </a:ext>
            </a:extLst>
          </p:cNvPr>
          <p:cNvSpPr txBox="1"/>
          <p:nvPr/>
        </p:nvSpPr>
        <p:spPr>
          <a:xfrm>
            <a:off x="4258101" y="56796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49D60F4-44D8-2552-AB7D-D0B065F9369C}"/>
              </a:ext>
            </a:extLst>
          </p:cNvPr>
          <p:cNvSpPr txBox="1"/>
          <p:nvPr/>
        </p:nvSpPr>
        <p:spPr>
          <a:xfrm>
            <a:off x="4410501" y="58320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574682F-5AD3-A94C-0EC0-6B197FE63BDD}"/>
              </a:ext>
            </a:extLst>
          </p:cNvPr>
          <p:cNvSpPr txBox="1"/>
          <p:nvPr/>
        </p:nvSpPr>
        <p:spPr>
          <a:xfrm>
            <a:off x="4562901" y="59844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D3052EC-DC13-621E-1DA9-BB12BD4F9FFE}"/>
              </a:ext>
            </a:extLst>
          </p:cNvPr>
          <p:cNvSpPr txBox="1"/>
          <p:nvPr/>
        </p:nvSpPr>
        <p:spPr>
          <a:xfrm>
            <a:off x="4715301" y="61368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CB48AA5-2D11-379C-6A34-35CC5A5686E4}"/>
              </a:ext>
            </a:extLst>
          </p:cNvPr>
          <p:cNvSpPr txBox="1"/>
          <p:nvPr/>
        </p:nvSpPr>
        <p:spPr>
          <a:xfrm>
            <a:off x="4867701" y="62892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36F60EE-E74F-80B8-77F6-7B8BCCA7C9D1}"/>
              </a:ext>
            </a:extLst>
          </p:cNvPr>
          <p:cNvSpPr txBox="1"/>
          <p:nvPr/>
        </p:nvSpPr>
        <p:spPr>
          <a:xfrm>
            <a:off x="5020101" y="6441627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2B39136-2D68-7AF5-A0B7-67621B5BB194}"/>
              </a:ext>
            </a:extLst>
          </p:cNvPr>
          <p:cNvSpPr txBox="1"/>
          <p:nvPr/>
        </p:nvSpPr>
        <p:spPr>
          <a:xfrm>
            <a:off x="6369687" y="5369101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FAD1ABD-87C2-E061-9954-33F2CDB114A0}"/>
              </a:ext>
            </a:extLst>
          </p:cNvPr>
          <p:cNvSpPr txBox="1"/>
          <p:nvPr/>
        </p:nvSpPr>
        <p:spPr>
          <a:xfrm>
            <a:off x="6522087" y="5521501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4D45FA8-500B-2258-188A-BD0EA93DC57E}"/>
              </a:ext>
            </a:extLst>
          </p:cNvPr>
          <p:cNvSpPr txBox="1"/>
          <p:nvPr/>
        </p:nvSpPr>
        <p:spPr>
          <a:xfrm>
            <a:off x="6674487" y="5673901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B7CF6D3-E540-B67A-29F4-54808BB0870A}"/>
              </a:ext>
            </a:extLst>
          </p:cNvPr>
          <p:cNvSpPr txBox="1"/>
          <p:nvPr/>
        </p:nvSpPr>
        <p:spPr>
          <a:xfrm>
            <a:off x="6826887" y="5826301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585D08A-C695-5A2E-FEB1-14D7DA6B2D6C}"/>
              </a:ext>
            </a:extLst>
          </p:cNvPr>
          <p:cNvSpPr txBox="1"/>
          <p:nvPr/>
        </p:nvSpPr>
        <p:spPr>
          <a:xfrm>
            <a:off x="6979287" y="5978701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AEAACE6-EF84-527B-42D1-5E9B5A6184E2}"/>
              </a:ext>
            </a:extLst>
          </p:cNvPr>
          <p:cNvSpPr txBox="1"/>
          <p:nvPr/>
        </p:nvSpPr>
        <p:spPr>
          <a:xfrm>
            <a:off x="7131687" y="6131101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7BFE2D5-FB16-5CE6-2146-6171BF7834A3}"/>
              </a:ext>
            </a:extLst>
          </p:cNvPr>
          <p:cNvSpPr txBox="1"/>
          <p:nvPr/>
        </p:nvSpPr>
        <p:spPr>
          <a:xfrm>
            <a:off x="7284087" y="6283501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B7BBF5F-B0D3-D6A1-69D0-BBB7A8D4E82F}"/>
              </a:ext>
            </a:extLst>
          </p:cNvPr>
          <p:cNvSpPr txBox="1"/>
          <p:nvPr/>
        </p:nvSpPr>
        <p:spPr>
          <a:xfrm>
            <a:off x="7436487" y="6435901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9722194-C355-A914-18FB-6B77FC16B679}"/>
              </a:ext>
            </a:extLst>
          </p:cNvPr>
          <p:cNvSpPr txBox="1"/>
          <p:nvPr/>
        </p:nvSpPr>
        <p:spPr>
          <a:xfrm>
            <a:off x="8593051" y="53853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9DA3DE0-19F2-980D-7123-E6E5E02280EF}"/>
              </a:ext>
            </a:extLst>
          </p:cNvPr>
          <p:cNvSpPr txBox="1"/>
          <p:nvPr/>
        </p:nvSpPr>
        <p:spPr>
          <a:xfrm>
            <a:off x="8745451" y="55377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A5AF601-02D2-60AD-30E4-E2E48B4B41A0}"/>
              </a:ext>
            </a:extLst>
          </p:cNvPr>
          <p:cNvSpPr txBox="1"/>
          <p:nvPr/>
        </p:nvSpPr>
        <p:spPr>
          <a:xfrm>
            <a:off x="8897851" y="56901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5A7A020-84A6-43F4-1ABF-A058736B0FC0}"/>
              </a:ext>
            </a:extLst>
          </p:cNvPr>
          <p:cNvSpPr txBox="1"/>
          <p:nvPr/>
        </p:nvSpPr>
        <p:spPr>
          <a:xfrm>
            <a:off x="9050251" y="58425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BCFA005-836D-06D4-6E88-A481B81D812B}"/>
              </a:ext>
            </a:extLst>
          </p:cNvPr>
          <p:cNvSpPr txBox="1"/>
          <p:nvPr/>
        </p:nvSpPr>
        <p:spPr>
          <a:xfrm>
            <a:off x="9202651" y="59949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E274613-1B98-85B2-608B-4D4649EC0018}"/>
              </a:ext>
            </a:extLst>
          </p:cNvPr>
          <p:cNvSpPr txBox="1"/>
          <p:nvPr/>
        </p:nvSpPr>
        <p:spPr>
          <a:xfrm>
            <a:off x="9355051" y="61473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19CED84-EB6E-6CC6-49C6-39C6432AB29A}"/>
              </a:ext>
            </a:extLst>
          </p:cNvPr>
          <p:cNvSpPr txBox="1"/>
          <p:nvPr/>
        </p:nvSpPr>
        <p:spPr>
          <a:xfrm>
            <a:off x="9507451" y="62997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8AA2BD6-B176-3545-D145-1FBACE3576DF}"/>
              </a:ext>
            </a:extLst>
          </p:cNvPr>
          <p:cNvSpPr txBox="1"/>
          <p:nvPr/>
        </p:nvSpPr>
        <p:spPr>
          <a:xfrm>
            <a:off x="9659851" y="6452190"/>
            <a:ext cx="115656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User story 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85E6D292-F4B3-F866-96C2-4199C80956A9}"/>
              </a:ext>
            </a:extLst>
          </p:cNvPr>
          <p:cNvCxnSpPr>
            <a:cxnSpLocks/>
          </p:cNvCxnSpPr>
          <p:nvPr/>
        </p:nvCxnSpPr>
        <p:spPr>
          <a:xfrm>
            <a:off x="1037968" y="833092"/>
            <a:ext cx="0" cy="602490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1AC6D31D-8521-C6BE-11D7-5D57114A6A95}"/>
              </a:ext>
            </a:extLst>
          </p:cNvPr>
          <p:cNvSpPr txBox="1"/>
          <p:nvPr/>
        </p:nvSpPr>
        <p:spPr>
          <a:xfrm>
            <a:off x="109997" y="3066246"/>
            <a:ext cx="87527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Release 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359126E-85A7-93F9-C25F-E801BC081150}"/>
              </a:ext>
            </a:extLst>
          </p:cNvPr>
          <p:cNvSpPr txBox="1"/>
          <p:nvPr/>
        </p:nvSpPr>
        <p:spPr>
          <a:xfrm>
            <a:off x="50664" y="5486554"/>
            <a:ext cx="87527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Release 2</a:t>
            </a:r>
          </a:p>
        </p:txBody>
      </p:sp>
    </p:spTree>
    <p:extLst>
      <p:ext uri="{BB962C8B-B14F-4D97-AF65-F5344CB8AC3E}">
        <p14:creationId xmlns:p14="http://schemas.microsoft.com/office/powerpoint/2010/main" val="1748751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169</Words>
  <Application>Microsoft Macintosh PowerPoint</Application>
  <PresentationFormat>Widescreen</PresentationFormat>
  <Paragraphs>83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Furqan Zafar</dc:creator>
  <cp:lastModifiedBy>Furqan Zafar</cp:lastModifiedBy>
  <cp:revision>2</cp:revision>
  <dcterms:created xsi:type="dcterms:W3CDTF">2023-10-29T01:28:07Z</dcterms:created>
  <dcterms:modified xsi:type="dcterms:W3CDTF">2023-10-29T01:48:10Z</dcterms:modified>
</cp:coreProperties>
</file>